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1A33D9-C19B-4B83-BA00-1EA0D75B166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088C740-2243-41EF-843C-B548AF55CB63}">
      <dgm:prSet phldrT="[Texto]" custT="1"/>
      <dgm:spPr>
        <a:ln>
          <a:solidFill>
            <a:schemeClr val="bg1">
              <a:lumMod val="95000"/>
              <a:lumOff val="5000"/>
            </a:schemeClr>
          </a:solidFill>
        </a:ln>
      </dgm:spPr>
      <dgm:t>
        <a:bodyPr/>
        <a:lstStyle/>
        <a:p>
          <a:r>
            <a:rPr lang="es-ES" sz="2400" dirty="0">
              <a:latin typeface="Arial" panose="020B0604020202020204" pitchFamily="34" charset="0"/>
              <a:cs typeface="Arial" panose="020B0604020202020204" pitchFamily="34" charset="0"/>
            </a:rPr>
            <a:t>Permita que sus hijos(as) expresen sus emociones validándolas, escuchándolas atentamente. </a:t>
          </a:r>
        </a:p>
      </dgm:t>
    </dgm:pt>
    <dgm:pt modelId="{1FD2F152-5718-4178-9EF7-C79698F9F728}" type="parTrans" cxnId="{FECFE55A-417B-433A-9D33-8DF80821AABB}">
      <dgm:prSet/>
      <dgm:spPr/>
      <dgm:t>
        <a:bodyPr/>
        <a:lstStyle/>
        <a:p>
          <a:endParaRPr lang="es-ES"/>
        </a:p>
      </dgm:t>
    </dgm:pt>
    <dgm:pt modelId="{7B130F61-A898-4F99-A0E7-985198E6BB92}" type="sibTrans" cxnId="{FECFE55A-417B-433A-9D33-8DF80821AABB}">
      <dgm:prSet/>
      <dgm:spPr/>
      <dgm:t>
        <a:bodyPr/>
        <a:lstStyle/>
        <a:p>
          <a:endParaRPr lang="es-ES"/>
        </a:p>
      </dgm:t>
    </dgm:pt>
    <dgm:pt modelId="{DDF43924-FF00-4750-8F36-79D092121BED}">
      <dgm:prSet phldrT="[Texto]" custT="1"/>
      <dgm:spPr>
        <a:ln>
          <a:solidFill>
            <a:schemeClr val="bg1">
              <a:lumMod val="95000"/>
              <a:lumOff val="5000"/>
            </a:schemeClr>
          </a:solidFill>
        </a:ln>
      </dgm:spPr>
      <dgm:t>
        <a:bodyPr/>
        <a:lstStyle/>
        <a:p>
          <a:r>
            <a:rPr lang="es-ES" sz="2400" dirty="0">
              <a:latin typeface="Arial" panose="020B0604020202020204" pitchFamily="34" charset="0"/>
              <a:cs typeface="Arial" panose="020B0604020202020204" pitchFamily="34" charset="0"/>
            </a:rPr>
            <a:t>Establezca rutinas y respete horarios de sueño, alimentación, estudio, juego, etc.</a:t>
          </a:r>
        </a:p>
      </dgm:t>
    </dgm:pt>
    <dgm:pt modelId="{5759D181-B41D-48BC-9B8F-BDAEB9FBA978}" type="parTrans" cxnId="{CF225525-1743-41FA-B55B-EAB36B7F4DDF}">
      <dgm:prSet/>
      <dgm:spPr/>
      <dgm:t>
        <a:bodyPr/>
        <a:lstStyle/>
        <a:p>
          <a:endParaRPr lang="es-ES"/>
        </a:p>
      </dgm:t>
    </dgm:pt>
    <dgm:pt modelId="{F5DE8E1A-DC0B-47EA-AC06-B3362A40DFE4}" type="sibTrans" cxnId="{CF225525-1743-41FA-B55B-EAB36B7F4DDF}">
      <dgm:prSet/>
      <dgm:spPr/>
      <dgm:t>
        <a:bodyPr/>
        <a:lstStyle/>
        <a:p>
          <a:endParaRPr lang="es-ES"/>
        </a:p>
      </dgm:t>
    </dgm:pt>
    <dgm:pt modelId="{04FD97D6-8B43-44F0-BFA0-8A64EC30D041}">
      <dgm:prSet phldrT="[Texto]" custT="1"/>
      <dgm:spPr/>
      <dgm:t>
        <a:bodyPr/>
        <a:lstStyle/>
        <a:p>
          <a:r>
            <a:rPr lang="es-ES" sz="2400" dirty="0">
              <a:latin typeface="Arial" panose="020B0604020202020204" pitchFamily="34" charset="0"/>
              <a:cs typeface="Arial" panose="020B0604020202020204" pitchFamily="34" charset="0"/>
            </a:rPr>
            <a:t>Fomente que sus hijos (as) mantengan contacto con familiares y amigos a través de video llamadas.</a:t>
          </a:r>
        </a:p>
      </dgm:t>
    </dgm:pt>
    <dgm:pt modelId="{C6EDBDC7-40D7-4FEE-8F01-62723D442542}" type="parTrans" cxnId="{D7711FB1-C5CB-4441-BC17-C4BDEE058136}">
      <dgm:prSet/>
      <dgm:spPr/>
      <dgm:t>
        <a:bodyPr/>
        <a:lstStyle/>
        <a:p>
          <a:endParaRPr lang="es-ES"/>
        </a:p>
      </dgm:t>
    </dgm:pt>
    <dgm:pt modelId="{BFA5BCE5-706E-45B8-8FCC-8B21EF8731D1}" type="sibTrans" cxnId="{D7711FB1-C5CB-4441-BC17-C4BDEE058136}">
      <dgm:prSet/>
      <dgm:spPr/>
      <dgm:t>
        <a:bodyPr/>
        <a:lstStyle/>
        <a:p>
          <a:endParaRPr lang="es-ES"/>
        </a:p>
      </dgm:t>
    </dgm:pt>
    <dgm:pt modelId="{4CCAF9ED-6BDE-40AC-BB38-2969BD8E6E89}" type="pres">
      <dgm:prSet presAssocID="{831A33D9-C19B-4B83-BA00-1EA0D75B1668}" presName="Name0" presStyleCnt="0">
        <dgm:presLayoutVars>
          <dgm:chMax val="7"/>
          <dgm:chPref val="7"/>
          <dgm:dir/>
        </dgm:presLayoutVars>
      </dgm:prSet>
      <dgm:spPr/>
    </dgm:pt>
    <dgm:pt modelId="{A63694DB-C3D4-4ED8-A4B4-3445F6B066CD}" type="pres">
      <dgm:prSet presAssocID="{831A33D9-C19B-4B83-BA00-1EA0D75B1668}" presName="Name1" presStyleCnt="0"/>
      <dgm:spPr/>
    </dgm:pt>
    <dgm:pt modelId="{8541CEC5-09FA-4A69-830E-5C8113F6DBB5}" type="pres">
      <dgm:prSet presAssocID="{831A33D9-C19B-4B83-BA00-1EA0D75B1668}" presName="cycle" presStyleCnt="0"/>
      <dgm:spPr/>
    </dgm:pt>
    <dgm:pt modelId="{DC164F46-CA59-48DB-BEAE-A8E6FF3076A6}" type="pres">
      <dgm:prSet presAssocID="{831A33D9-C19B-4B83-BA00-1EA0D75B1668}" presName="srcNode" presStyleLbl="node1" presStyleIdx="0" presStyleCnt="3"/>
      <dgm:spPr/>
    </dgm:pt>
    <dgm:pt modelId="{452F67DE-9E97-43E0-8CFA-B9736A1D06E7}" type="pres">
      <dgm:prSet presAssocID="{831A33D9-C19B-4B83-BA00-1EA0D75B1668}" presName="conn" presStyleLbl="parChTrans1D2" presStyleIdx="0" presStyleCnt="1"/>
      <dgm:spPr/>
    </dgm:pt>
    <dgm:pt modelId="{0ED842D4-DCFF-43FB-8EEC-7A4FEA31B41E}" type="pres">
      <dgm:prSet presAssocID="{831A33D9-C19B-4B83-BA00-1EA0D75B1668}" presName="extraNode" presStyleLbl="node1" presStyleIdx="0" presStyleCnt="3"/>
      <dgm:spPr/>
    </dgm:pt>
    <dgm:pt modelId="{B59B7703-D580-4A85-AAA0-C1039A1B69C8}" type="pres">
      <dgm:prSet presAssocID="{831A33D9-C19B-4B83-BA00-1EA0D75B1668}" presName="dstNode" presStyleLbl="node1" presStyleIdx="0" presStyleCnt="3"/>
      <dgm:spPr/>
    </dgm:pt>
    <dgm:pt modelId="{9F7649C0-0F89-4660-BC94-1D6B366CB283}" type="pres">
      <dgm:prSet presAssocID="{D088C740-2243-41EF-843C-B548AF55CB63}" presName="text_1" presStyleLbl="node1" presStyleIdx="0" presStyleCnt="3">
        <dgm:presLayoutVars>
          <dgm:bulletEnabled val="1"/>
        </dgm:presLayoutVars>
      </dgm:prSet>
      <dgm:spPr/>
    </dgm:pt>
    <dgm:pt modelId="{B65BC95B-E447-4150-AD58-8C6B10D04598}" type="pres">
      <dgm:prSet presAssocID="{D088C740-2243-41EF-843C-B548AF55CB63}" presName="accent_1" presStyleCnt="0"/>
      <dgm:spPr/>
    </dgm:pt>
    <dgm:pt modelId="{F49CE034-6AB9-4D34-87B5-8141A7007795}" type="pres">
      <dgm:prSet presAssocID="{D088C740-2243-41EF-843C-B548AF55CB63}" presName="accentRepeatNode" presStyleLbl="solidFgAcc1" presStyleIdx="0" presStyleCnt="3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54F8F387-BE48-429A-BF67-141CA697D4BF}" type="pres">
      <dgm:prSet presAssocID="{DDF43924-FF00-4750-8F36-79D092121BED}" presName="text_2" presStyleLbl="node1" presStyleIdx="1" presStyleCnt="3">
        <dgm:presLayoutVars>
          <dgm:bulletEnabled val="1"/>
        </dgm:presLayoutVars>
      </dgm:prSet>
      <dgm:spPr/>
    </dgm:pt>
    <dgm:pt modelId="{E31C7ABC-91F7-4627-9DE1-E2C1B9D15169}" type="pres">
      <dgm:prSet presAssocID="{DDF43924-FF00-4750-8F36-79D092121BED}" presName="accent_2" presStyleCnt="0"/>
      <dgm:spPr/>
    </dgm:pt>
    <dgm:pt modelId="{8F7085B5-5643-4C41-9980-575E19AA4B8F}" type="pres">
      <dgm:prSet presAssocID="{DDF43924-FF00-4750-8F36-79D092121BED}" presName="accentRepeatNode" presStyleLbl="solidFgAcc1" presStyleIdx="1" presStyleCnt="3"/>
      <dgm:spPr>
        <a:blipFill rotWithShape="0">
          <a:blip xmlns:r="http://schemas.openxmlformats.org/officeDocument/2006/relationships" r:embed="rId2"/>
          <a:srcRect/>
          <a:stretch>
            <a:fillRect l="-6000" r="-6000"/>
          </a:stretch>
        </a:blipFill>
      </dgm:spPr>
    </dgm:pt>
    <dgm:pt modelId="{ABD70CA8-51BE-4678-8C6F-3D8CD8BD1FDA}" type="pres">
      <dgm:prSet presAssocID="{04FD97D6-8B43-44F0-BFA0-8A64EC30D041}" presName="text_3" presStyleLbl="node1" presStyleIdx="2" presStyleCnt="3">
        <dgm:presLayoutVars>
          <dgm:bulletEnabled val="1"/>
        </dgm:presLayoutVars>
      </dgm:prSet>
      <dgm:spPr/>
    </dgm:pt>
    <dgm:pt modelId="{0548D4D2-098D-4B69-B37B-A2B7DB7E990E}" type="pres">
      <dgm:prSet presAssocID="{04FD97D6-8B43-44F0-BFA0-8A64EC30D041}" presName="accent_3" presStyleCnt="0"/>
      <dgm:spPr/>
    </dgm:pt>
    <dgm:pt modelId="{7BD453F9-4F57-41CE-8562-F49E44323987}" type="pres">
      <dgm:prSet presAssocID="{04FD97D6-8B43-44F0-BFA0-8A64EC30D041}" presName="accentRepeatNode" presStyleLbl="solidFgAcc1" presStyleIdx="2" presStyleCnt="3"/>
      <dgm:spPr>
        <a:blipFill rotWithShape="0">
          <a:blip xmlns:r="http://schemas.openxmlformats.org/officeDocument/2006/relationships" r:embed="rId3"/>
          <a:srcRect/>
          <a:stretch>
            <a:fillRect l="-46000" r="-46000"/>
          </a:stretch>
        </a:blipFill>
      </dgm:spPr>
    </dgm:pt>
  </dgm:ptLst>
  <dgm:cxnLst>
    <dgm:cxn modelId="{5A7F5203-5316-4D00-B08C-6CE03402D743}" type="presOf" srcId="{7B130F61-A898-4F99-A0E7-985198E6BB92}" destId="{452F67DE-9E97-43E0-8CFA-B9736A1D06E7}" srcOrd="0" destOrd="0" presId="urn:microsoft.com/office/officeart/2008/layout/VerticalCurvedList"/>
    <dgm:cxn modelId="{CF225525-1743-41FA-B55B-EAB36B7F4DDF}" srcId="{831A33D9-C19B-4B83-BA00-1EA0D75B1668}" destId="{DDF43924-FF00-4750-8F36-79D092121BED}" srcOrd="1" destOrd="0" parTransId="{5759D181-B41D-48BC-9B8F-BDAEB9FBA978}" sibTransId="{F5DE8E1A-DC0B-47EA-AC06-B3362A40DFE4}"/>
    <dgm:cxn modelId="{FECFE55A-417B-433A-9D33-8DF80821AABB}" srcId="{831A33D9-C19B-4B83-BA00-1EA0D75B1668}" destId="{D088C740-2243-41EF-843C-B548AF55CB63}" srcOrd="0" destOrd="0" parTransId="{1FD2F152-5718-4178-9EF7-C79698F9F728}" sibTransId="{7B130F61-A898-4F99-A0E7-985198E6BB92}"/>
    <dgm:cxn modelId="{C7764B81-7479-4766-B28D-F47555BA71B2}" type="presOf" srcId="{831A33D9-C19B-4B83-BA00-1EA0D75B1668}" destId="{4CCAF9ED-6BDE-40AC-BB38-2969BD8E6E89}" srcOrd="0" destOrd="0" presId="urn:microsoft.com/office/officeart/2008/layout/VerticalCurvedList"/>
    <dgm:cxn modelId="{C305EE86-179D-40CA-B4F8-D88657225C7C}" type="presOf" srcId="{04FD97D6-8B43-44F0-BFA0-8A64EC30D041}" destId="{ABD70CA8-51BE-4678-8C6F-3D8CD8BD1FDA}" srcOrd="0" destOrd="0" presId="urn:microsoft.com/office/officeart/2008/layout/VerticalCurvedList"/>
    <dgm:cxn modelId="{E4EF23A4-B04F-4BF0-A2EF-2E5CF121F0C7}" type="presOf" srcId="{DDF43924-FF00-4750-8F36-79D092121BED}" destId="{54F8F387-BE48-429A-BF67-141CA697D4BF}" srcOrd="0" destOrd="0" presId="urn:microsoft.com/office/officeart/2008/layout/VerticalCurvedList"/>
    <dgm:cxn modelId="{D7711FB1-C5CB-4441-BC17-C4BDEE058136}" srcId="{831A33D9-C19B-4B83-BA00-1EA0D75B1668}" destId="{04FD97D6-8B43-44F0-BFA0-8A64EC30D041}" srcOrd="2" destOrd="0" parTransId="{C6EDBDC7-40D7-4FEE-8F01-62723D442542}" sibTransId="{BFA5BCE5-706E-45B8-8FCC-8B21EF8731D1}"/>
    <dgm:cxn modelId="{2DC74FC4-4A35-43C9-BB8D-ADE69CD0E5F8}" type="presOf" srcId="{D088C740-2243-41EF-843C-B548AF55CB63}" destId="{9F7649C0-0F89-4660-BC94-1D6B366CB283}" srcOrd="0" destOrd="0" presId="urn:microsoft.com/office/officeart/2008/layout/VerticalCurvedList"/>
    <dgm:cxn modelId="{382AD942-3001-45C7-AC99-4A0A6E4F8315}" type="presParOf" srcId="{4CCAF9ED-6BDE-40AC-BB38-2969BD8E6E89}" destId="{A63694DB-C3D4-4ED8-A4B4-3445F6B066CD}" srcOrd="0" destOrd="0" presId="urn:microsoft.com/office/officeart/2008/layout/VerticalCurvedList"/>
    <dgm:cxn modelId="{5ABCF05D-7279-4832-B03C-3AE4C858A197}" type="presParOf" srcId="{A63694DB-C3D4-4ED8-A4B4-3445F6B066CD}" destId="{8541CEC5-09FA-4A69-830E-5C8113F6DBB5}" srcOrd="0" destOrd="0" presId="urn:microsoft.com/office/officeart/2008/layout/VerticalCurvedList"/>
    <dgm:cxn modelId="{D711FB59-3773-45DE-B5DF-20AB47DE843F}" type="presParOf" srcId="{8541CEC5-09FA-4A69-830E-5C8113F6DBB5}" destId="{DC164F46-CA59-48DB-BEAE-A8E6FF3076A6}" srcOrd="0" destOrd="0" presId="urn:microsoft.com/office/officeart/2008/layout/VerticalCurvedList"/>
    <dgm:cxn modelId="{72147005-788E-42F3-8C30-4FEB8AC29663}" type="presParOf" srcId="{8541CEC5-09FA-4A69-830E-5C8113F6DBB5}" destId="{452F67DE-9E97-43E0-8CFA-B9736A1D06E7}" srcOrd="1" destOrd="0" presId="urn:microsoft.com/office/officeart/2008/layout/VerticalCurvedList"/>
    <dgm:cxn modelId="{E178D3A2-EE5B-45A5-8459-A3C3982EF7F3}" type="presParOf" srcId="{8541CEC5-09FA-4A69-830E-5C8113F6DBB5}" destId="{0ED842D4-DCFF-43FB-8EEC-7A4FEA31B41E}" srcOrd="2" destOrd="0" presId="urn:microsoft.com/office/officeart/2008/layout/VerticalCurvedList"/>
    <dgm:cxn modelId="{E494DFDA-1239-4F6F-A3EE-DF638985E6CC}" type="presParOf" srcId="{8541CEC5-09FA-4A69-830E-5C8113F6DBB5}" destId="{B59B7703-D580-4A85-AAA0-C1039A1B69C8}" srcOrd="3" destOrd="0" presId="urn:microsoft.com/office/officeart/2008/layout/VerticalCurvedList"/>
    <dgm:cxn modelId="{5EE2C2B6-5593-473D-BE7B-CF30D40F2B33}" type="presParOf" srcId="{A63694DB-C3D4-4ED8-A4B4-3445F6B066CD}" destId="{9F7649C0-0F89-4660-BC94-1D6B366CB283}" srcOrd="1" destOrd="0" presId="urn:microsoft.com/office/officeart/2008/layout/VerticalCurvedList"/>
    <dgm:cxn modelId="{BC5AC8A0-B3C2-4496-AE82-74B2A6FB1D88}" type="presParOf" srcId="{A63694DB-C3D4-4ED8-A4B4-3445F6B066CD}" destId="{B65BC95B-E447-4150-AD58-8C6B10D04598}" srcOrd="2" destOrd="0" presId="urn:microsoft.com/office/officeart/2008/layout/VerticalCurvedList"/>
    <dgm:cxn modelId="{D3AC2ECF-B937-4BA6-981E-4419514A71CC}" type="presParOf" srcId="{B65BC95B-E447-4150-AD58-8C6B10D04598}" destId="{F49CE034-6AB9-4D34-87B5-8141A7007795}" srcOrd="0" destOrd="0" presId="urn:microsoft.com/office/officeart/2008/layout/VerticalCurvedList"/>
    <dgm:cxn modelId="{12AFD76C-20A5-4FB6-9518-3E0C30E88959}" type="presParOf" srcId="{A63694DB-C3D4-4ED8-A4B4-3445F6B066CD}" destId="{54F8F387-BE48-429A-BF67-141CA697D4BF}" srcOrd="3" destOrd="0" presId="urn:microsoft.com/office/officeart/2008/layout/VerticalCurvedList"/>
    <dgm:cxn modelId="{CD8D22E4-BE54-4E38-ADA0-733599A416B2}" type="presParOf" srcId="{A63694DB-C3D4-4ED8-A4B4-3445F6B066CD}" destId="{E31C7ABC-91F7-4627-9DE1-E2C1B9D15169}" srcOrd="4" destOrd="0" presId="urn:microsoft.com/office/officeart/2008/layout/VerticalCurvedList"/>
    <dgm:cxn modelId="{7F2575E3-6794-4EAD-849D-11324E552ECB}" type="presParOf" srcId="{E31C7ABC-91F7-4627-9DE1-E2C1B9D15169}" destId="{8F7085B5-5643-4C41-9980-575E19AA4B8F}" srcOrd="0" destOrd="0" presId="urn:microsoft.com/office/officeart/2008/layout/VerticalCurvedList"/>
    <dgm:cxn modelId="{900E8E5E-55F7-468E-B85C-B15FA2B74DFB}" type="presParOf" srcId="{A63694DB-C3D4-4ED8-A4B4-3445F6B066CD}" destId="{ABD70CA8-51BE-4678-8C6F-3D8CD8BD1FDA}" srcOrd="5" destOrd="0" presId="urn:microsoft.com/office/officeart/2008/layout/VerticalCurvedList"/>
    <dgm:cxn modelId="{AFE38466-2F90-4C51-8A94-712CC8A860A0}" type="presParOf" srcId="{A63694DB-C3D4-4ED8-A4B4-3445F6B066CD}" destId="{0548D4D2-098D-4B69-B37B-A2B7DB7E990E}" srcOrd="6" destOrd="0" presId="urn:microsoft.com/office/officeart/2008/layout/VerticalCurvedList"/>
    <dgm:cxn modelId="{617EFE2F-EE92-4AD4-AE35-9CB11D9F52C2}" type="presParOf" srcId="{0548D4D2-098D-4B69-B37B-A2B7DB7E990E}" destId="{7BD453F9-4F57-41CE-8562-F49E4432398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F67DE-9E97-43E0-8CFA-B9736A1D06E7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649C0-0F89-4660-BC94-1D6B366CB283}">
      <dsp:nvSpPr>
        <dsp:cNvPr id="0" name=""/>
        <dsp:cNvSpPr/>
      </dsp:nvSpPr>
      <dsp:spPr>
        <a:xfrm>
          <a:off x="752110" y="541866"/>
          <a:ext cx="9615333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bg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Arial" panose="020B0604020202020204" pitchFamily="34" charset="0"/>
              <a:cs typeface="Arial" panose="020B0604020202020204" pitchFamily="34" charset="0"/>
            </a:rPr>
            <a:t>Permita que sus hijos(as) expresen sus emociones validándolas, escuchándolas atentamente. </a:t>
          </a:r>
        </a:p>
      </dsp:txBody>
      <dsp:txXfrm>
        <a:off x="752110" y="541866"/>
        <a:ext cx="9615333" cy="1083733"/>
      </dsp:txXfrm>
    </dsp:sp>
    <dsp:sp modelId="{F49CE034-6AB9-4D34-87B5-8141A7007795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8F387-BE48-429A-BF67-141CA697D4BF}">
      <dsp:nvSpPr>
        <dsp:cNvPr id="0" name=""/>
        <dsp:cNvSpPr/>
      </dsp:nvSpPr>
      <dsp:spPr>
        <a:xfrm>
          <a:off x="1146048" y="2167466"/>
          <a:ext cx="9221396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bg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Arial" panose="020B0604020202020204" pitchFamily="34" charset="0"/>
              <a:cs typeface="Arial" panose="020B0604020202020204" pitchFamily="34" charset="0"/>
            </a:rPr>
            <a:t>Establezca rutinas y respete horarios de sueño, alimentación, estudio, juego, etc.</a:t>
          </a:r>
        </a:p>
      </dsp:txBody>
      <dsp:txXfrm>
        <a:off x="1146048" y="2167466"/>
        <a:ext cx="9221396" cy="1083733"/>
      </dsp:txXfrm>
    </dsp:sp>
    <dsp:sp modelId="{8F7085B5-5643-4C41-9980-575E19AA4B8F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6000" r="-6000"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70CA8-51BE-4678-8C6F-3D8CD8BD1FDA}">
      <dsp:nvSpPr>
        <dsp:cNvPr id="0" name=""/>
        <dsp:cNvSpPr/>
      </dsp:nvSpPr>
      <dsp:spPr>
        <a:xfrm>
          <a:off x="752110" y="3793066"/>
          <a:ext cx="9615333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Arial" panose="020B0604020202020204" pitchFamily="34" charset="0"/>
              <a:cs typeface="Arial" panose="020B0604020202020204" pitchFamily="34" charset="0"/>
            </a:rPr>
            <a:t>Fomente que sus hijos (as) mantengan contacto con familiares y amigos a través de video llamadas.</a:t>
          </a:r>
        </a:p>
      </dsp:txBody>
      <dsp:txXfrm>
        <a:off x="752110" y="3793066"/>
        <a:ext cx="9615333" cy="1083733"/>
      </dsp:txXfrm>
    </dsp:sp>
    <dsp:sp modelId="{7BD453F9-4F57-41CE-8562-F49E44323987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46000" r="-46000"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E2FB-90FD-43A3-BD4E-59E01531FA93}" type="datetimeFigureOut">
              <a:rPr lang="es-CL" smtClean="0"/>
              <a:pPr/>
              <a:t>04-07-2020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A6E1-8868-4B86-975F-123C9BA9F8B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281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E2FB-90FD-43A3-BD4E-59E01531FA93}" type="datetimeFigureOut">
              <a:rPr lang="es-CL" smtClean="0"/>
              <a:pPr/>
              <a:t>04-07-2020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A6E1-8868-4B86-975F-123C9BA9F8B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1487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E2FB-90FD-43A3-BD4E-59E01531FA93}" type="datetimeFigureOut">
              <a:rPr lang="es-CL" smtClean="0"/>
              <a:pPr/>
              <a:t>04-07-2020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A6E1-8868-4B86-975F-123C9BA9F8B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1838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E2FB-90FD-43A3-BD4E-59E01531FA93}" type="datetimeFigureOut">
              <a:rPr lang="es-CL" smtClean="0"/>
              <a:pPr/>
              <a:t>04-07-2020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A6E1-8868-4B86-975F-123C9BA9F8B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3574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E2FB-90FD-43A3-BD4E-59E01531FA93}" type="datetimeFigureOut">
              <a:rPr lang="es-CL" smtClean="0"/>
              <a:pPr/>
              <a:t>04-07-2020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A6E1-8868-4B86-975F-123C9BA9F8B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4840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E2FB-90FD-43A3-BD4E-59E01531FA93}" type="datetimeFigureOut">
              <a:rPr lang="es-CL" smtClean="0"/>
              <a:pPr/>
              <a:t>04-07-2020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A6E1-8868-4B86-975F-123C9BA9F8B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2311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E2FB-90FD-43A3-BD4E-59E01531FA93}" type="datetimeFigureOut">
              <a:rPr lang="es-CL" smtClean="0"/>
              <a:pPr/>
              <a:t>04-07-2020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A6E1-8868-4B86-975F-123C9BA9F8B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279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E2FB-90FD-43A3-BD4E-59E01531FA93}" type="datetimeFigureOut">
              <a:rPr lang="es-CL" smtClean="0"/>
              <a:pPr/>
              <a:t>04-07-2020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A6E1-8868-4B86-975F-123C9BA9F8B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2918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E2FB-90FD-43A3-BD4E-59E01531FA93}" type="datetimeFigureOut">
              <a:rPr lang="es-CL" smtClean="0"/>
              <a:pPr/>
              <a:t>04-07-2020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A6E1-8868-4B86-975F-123C9BA9F8B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93371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E2FB-90FD-43A3-BD4E-59E01531FA93}" type="datetimeFigureOut">
              <a:rPr lang="es-CL" smtClean="0"/>
              <a:pPr/>
              <a:t>04-07-2020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A6E1-8868-4B86-975F-123C9BA9F8B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785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E2FB-90FD-43A3-BD4E-59E01531FA93}" type="datetimeFigureOut">
              <a:rPr lang="es-CL" smtClean="0"/>
              <a:pPr/>
              <a:t>04-07-2020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A6E1-8868-4B86-975F-123C9BA9F8B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287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E2FB-90FD-43A3-BD4E-59E01531FA93}" type="datetimeFigureOut">
              <a:rPr lang="es-CL" smtClean="0"/>
              <a:pPr/>
              <a:t>04-07-2020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A6E1-8868-4B86-975F-123C9BA9F8B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902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E2FB-90FD-43A3-BD4E-59E01531FA93}" type="datetimeFigureOut">
              <a:rPr lang="es-CL" smtClean="0"/>
              <a:pPr/>
              <a:t>04-07-2020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A6E1-8868-4B86-975F-123C9BA9F8B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8347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E1DBE2FB-90FD-43A3-BD4E-59E01531FA93}" type="datetimeFigureOut">
              <a:rPr lang="es-CL" smtClean="0"/>
              <a:pPr/>
              <a:t>04-07-2020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F6C2A6E1-8868-4B86-975F-123C9BA9F8B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486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1DBE2FB-90FD-43A3-BD4E-59E01531FA93}" type="datetimeFigureOut">
              <a:rPr lang="es-CL" smtClean="0"/>
              <a:pPr/>
              <a:t>04-07-2020</a:t>
            </a:fld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F6C2A6E1-8868-4B86-975F-123C9BA9F8B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22608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7D0FD7C-AC4F-4593-8460-DD16C588F1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249" y="181053"/>
            <a:ext cx="591045" cy="66300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355C237-4BC7-41F9-8650-DBF115F672AA}"/>
              </a:ext>
            </a:extLst>
          </p:cNvPr>
          <p:cNvSpPr txBox="1"/>
          <p:nvPr/>
        </p:nvSpPr>
        <p:spPr>
          <a:xfrm>
            <a:off x="1580443" y="230212"/>
            <a:ext cx="9778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“Personas con excelencia humana y académica que aportan al mundo que les toca vivir”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2BCE3DB5-826F-408E-864A-4A2A945F9B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ES" sz="2400" dirty="0">
                <a:latin typeface="Arial Black" panose="020B0A04020102020204" pitchFamily="34" charset="0"/>
              </a:rPr>
              <a:t>YO, PAPÁ/MAMÁ, MEDIADOR DEL DESARROLLO INTEGRAL.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3F1B79D-A2AC-4139-9B75-7D23F1F4F3A7}"/>
              </a:ext>
            </a:extLst>
          </p:cNvPr>
          <p:cNvSpPr txBox="1"/>
          <p:nvPr/>
        </p:nvSpPr>
        <p:spPr>
          <a:xfrm>
            <a:off x="3671668" y="844062"/>
            <a:ext cx="4332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Departamento de Orientación.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3FA3795-7C66-450B-AC50-97F9A4DE20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6445" y="1592506"/>
            <a:ext cx="6096000" cy="286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9CBB484-AB1C-44B2-BA4A-59ED7A7E88A5}"/>
              </a:ext>
            </a:extLst>
          </p:cNvPr>
          <p:cNvSpPr txBox="1"/>
          <p:nvPr/>
        </p:nvSpPr>
        <p:spPr>
          <a:xfrm>
            <a:off x="2419643" y="179597"/>
            <a:ext cx="658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DESARROLLO INTEGRAL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4800A1D6-BB2B-48C9-B358-B2A2797B7343}"/>
              </a:ext>
            </a:extLst>
          </p:cNvPr>
          <p:cNvCxnSpPr>
            <a:cxnSpLocks/>
          </p:cNvCxnSpPr>
          <p:nvPr/>
        </p:nvCxnSpPr>
        <p:spPr>
          <a:xfrm flipH="1">
            <a:off x="2161734" y="712565"/>
            <a:ext cx="1301264" cy="781530"/>
          </a:xfrm>
          <a:prstGeom prst="straightConnector1">
            <a:avLst/>
          </a:prstGeom>
          <a:ln w="41275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3F879818-6BA4-4438-84BA-B49A45225955}"/>
              </a:ext>
            </a:extLst>
          </p:cNvPr>
          <p:cNvCxnSpPr>
            <a:cxnSpLocks/>
          </p:cNvCxnSpPr>
          <p:nvPr/>
        </p:nvCxnSpPr>
        <p:spPr>
          <a:xfrm>
            <a:off x="4506352" y="762587"/>
            <a:ext cx="0" cy="860554"/>
          </a:xfrm>
          <a:prstGeom prst="straightConnector1">
            <a:avLst/>
          </a:prstGeom>
          <a:ln w="41275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E6DAA917-FCCC-41EB-9D41-9CB523A1E818}"/>
              </a:ext>
            </a:extLst>
          </p:cNvPr>
          <p:cNvCxnSpPr>
            <a:cxnSpLocks/>
          </p:cNvCxnSpPr>
          <p:nvPr/>
        </p:nvCxnSpPr>
        <p:spPr>
          <a:xfrm>
            <a:off x="7460566" y="767455"/>
            <a:ext cx="0" cy="850818"/>
          </a:xfrm>
          <a:prstGeom prst="straightConnector1">
            <a:avLst/>
          </a:prstGeom>
          <a:ln w="41275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0D0AE5E2-3AB7-4FEA-B241-615F54501A54}"/>
              </a:ext>
            </a:extLst>
          </p:cNvPr>
          <p:cNvCxnSpPr>
            <a:cxnSpLocks/>
          </p:cNvCxnSpPr>
          <p:nvPr/>
        </p:nvCxnSpPr>
        <p:spPr>
          <a:xfrm>
            <a:off x="8227249" y="632637"/>
            <a:ext cx="1148866" cy="977797"/>
          </a:xfrm>
          <a:prstGeom prst="straightConnector1">
            <a:avLst/>
          </a:prstGeom>
          <a:ln w="41275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83F56C0-ECD8-47D1-808C-E62E35DA1B98}"/>
              </a:ext>
            </a:extLst>
          </p:cNvPr>
          <p:cNvSpPr txBox="1"/>
          <p:nvPr/>
        </p:nvSpPr>
        <p:spPr>
          <a:xfrm>
            <a:off x="773718" y="1610434"/>
            <a:ext cx="1976513" cy="461665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Emocional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1F68C01-3D0F-4B56-AC74-E702A68A11A3}"/>
              </a:ext>
            </a:extLst>
          </p:cNvPr>
          <p:cNvSpPr txBox="1"/>
          <p:nvPr/>
        </p:nvSpPr>
        <p:spPr>
          <a:xfrm>
            <a:off x="3705662" y="1733614"/>
            <a:ext cx="1871002" cy="461665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Cognitivo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BCE3C17-FB0F-4D0C-9AC9-95242D15D648}"/>
              </a:ext>
            </a:extLst>
          </p:cNvPr>
          <p:cNvSpPr txBox="1"/>
          <p:nvPr/>
        </p:nvSpPr>
        <p:spPr>
          <a:xfrm>
            <a:off x="6750149" y="1733615"/>
            <a:ext cx="1870996" cy="461665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A5C3196-5890-493B-9FD0-9D9515F29D50}"/>
              </a:ext>
            </a:extLst>
          </p:cNvPr>
          <p:cNvSpPr txBox="1"/>
          <p:nvPr/>
        </p:nvSpPr>
        <p:spPr>
          <a:xfrm>
            <a:off x="9097113" y="1733615"/>
            <a:ext cx="2363372" cy="461665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Físico</a:t>
            </a: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C5DC3C92-A3AA-42D6-84D4-44A77D4906F3}"/>
              </a:ext>
            </a:extLst>
          </p:cNvPr>
          <p:cNvCxnSpPr>
            <a:cxnSpLocks/>
          </p:cNvCxnSpPr>
          <p:nvPr/>
        </p:nvCxnSpPr>
        <p:spPr>
          <a:xfrm>
            <a:off x="1561514" y="2195279"/>
            <a:ext cx="0" cy="604192"/>
          </a:xfrm>
          <a:prstGeom prst="straightConnector1">
            <a:avLst/>
          </a:prstGeom>
          <a:ln w="41275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2A2E0F60-4F34-479F-9FF7-A626EE0E1263}"/>
              </a:ext>
            </a:extLst>
          </p:cNvPr>
          <p:cNvCxnSpPr>
            <a:cxnSpLocks/>
          </p:cNvCxnSpPr>
          <p:nvPr/>
        </p:nvCxnSpPr>
        <p:spPr>
          <a:xfrm>
            <a:off x="4506352" y="2305476"/>
            <a:ext cx="0" cy="604192"/>
          </a:xfrm>
          <a:prstGeom prst="straightConnector1">
            <a:avLst/>
          </a:prstGeom>
          <a:ln w="41275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E85C44EA-E147-4026-957A-19048DC5738E}"/>
              </a:ext>
            </a:extLst>
          </p:cNvPr>
          <p:cNvCxnSpPr>
            <a:cxnSpLocks/>
          </p:cNvCxnSpPr>
          <p:nvPr/>
        </p:nvCxnSpPr>
        <p:spPr>
          <a:xfrm>
            <a:off x="7685647" y="2305476"/>
            <a:ext cx="0" cy="604192"/>
          </a:xfrm>
          <a:prstGeom prst="straightConnector1">
            <a:avLst/>
          </a:prstGeom>
          <a:ln w="41275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9DE1CF1C-771C-40CF-9A71-083BCA38F29D}"/>
              </a:ext>
            </a:extLst>
          </p:cNvPr>
          <p:cNvCxnSpPr>
            <a:cxnSpLocks/>
          </p:cNvCxnSpPr>
          <p:nvPr/>
        </p:nvCxnSpPr>
        <p:spPr>
          <a:xfrm>
            <a:off x="10262387" y="2305476"/>
            <a:ext cx="0" cy="604192"/>
          </a:xfrm>
          <a:prstGeom prst="straightConnector1">
            <a:avLst/>
          </a:prstGeom>
          <a:ln w="41275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D24FCA8-1912-4CCB-85F2-050F151F7EBD}"/>
              </a:ext>
            </a:extLst>
          </p:cNvPr>
          <p:cNvSpPr txBox="1"/>
          <p:nvPr/>
        </p:nvSpPr>
        <p:spPr>
          <a:xfrm>
            <a:off x="488857" y="3104423"/>
            <a:ext cx="2546233" cy="1200329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Reconocimiento emociones.</a:t>
            </a:r>
          </a:p>
          <a:p>
            <a:pPr algn="just"/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Gestión Emocional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690133D-2F1B-4A5F-B93B-17AC00EDB7D5}"/>
              </a:ext>
            </a:extLst>
          </p:cNvPr>
          <p:cNvSpPr txBox="1"/>
          <p:nvPr/>
        </p:nvSpPr>
        <p:spPr>
          <a:xfrm>
            <a:off x="3368046" y="3104423"/>
            <a:ext cx="2546233" cy="923330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Conocimiento</a:t>
            </a:r>
          </a:p>
          <a:p>
            <a:pPr algn="just"/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Pensamiento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9CDB587-EF81-4E93-B394-BD9A17BF9CAC}"/>
              </a:ext>
            </a:extLst>
          </p:cNvPr>
          <p:cNvSpPr txBox="1"/>
          <p:nvPr/>
        </p:nvSpPr>
        <p:spPr>
          <a:xfrm>
            <a:off x="6277724" y="3104423"/>
            <a:ext cx="2725600" cy="1200329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Habilidades sociales</a:t>
            </a:r>
          </a:p>
          <a:p>
            <a:pPr algn="just"/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Aspectos culturales y valóricos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0BA9997-48F2-4CAA-836F-3266192E1EFA}"/>
              </a:ext>
            </a:extLst>
          </p:cNvPr>
          <p:cNvSpPr txBox="1"/>
          <p:nvPr/>
        </p:nvSpPr>
        <p:spPr>
          <a:xfrm>
            <a:off x="9156910" y="3242922"/>
            <a:ext cx="2546233" cy="923330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Alimentación</a:t>
            </a:r>
          </a:p>
          <a:p>
            <a:pPr algn="just"/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Higiene de sueño</a:t>
            </a:r>
          </a:p>
        </p:txBody>
      </p:sp>
    </p:spTree>
    <p:extLst>
      <p:ext uri="{BB962C8B-B14F-4D97-AF65-F5344CB8AC3E}">
        <p14:creationId xmlns:p14="http://schemas.microsoft.com/office/powerpoint/2010/main" val="1157506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AB8433FF-8018-4BF0-8F16-1602E59E0228}"/>
              </a:ext>
            </a:extLst>
          </p:cNvPr>
          <p:cNvSpPr txBox="1"/>
          <p:nvPr/>
        </p:nvSpPr>
        <p:spPr>
          <a:xfrm>
            <a:off x="126609" y="345280"/>
            <a:ext cx="6499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¿Quién o quiénes influyen en el desarrollo de nuestros hijos e hijas</a:t>
            </a:r>
          </a:p>
        </p:txBody>
      </p:sp>
      <p:pic>
        <p:nvPicPr>
          <p:cNvPr id="2050" name="Picture 2" descr="signo interrogación - Buscar con Google | Imagenes para ...">
            <a:extLst>
              <a:ext uri="{FF2B5EF4-FFF2-40B4-BE49-F238E27FC236}">
                <a16:creationId xmlns:a16="http://schemas.microsoft.com/office/drawing/2014/main" id="{7B6FF313-3FB7-4750-90C4-34D1E7F92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0"/>
            <a:ext cx="928467" cy="150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23218CB-F66A-4B9C-8251-BEAAEAC52249}"/>
              </a:ext>
            </a:extLst>
          </p:cNvPr>
          <p:cNvSpPr txBox="1"/>
          <p:nvPr/>
        </p:nvSpPr>
        <p:spPr>
          <a:xfrm>
            <a:off x="1575582" y="2464039"/>
            <a:ext cx="53597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Familia</a:t>
            </a: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Escuela</a:t>
            </a: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Sociedad</a:t>
            </a: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Medios de comunicación</a:t>
            </a:r>
          </a:p>
        </p:txBody>
      </p:sp>
      <p:pic>
        <p:nvPicPr>
          <p:cNvPr id="2052" name="Picture 4" descr="signo exclamación amarillo 1059237182istock signo de ...">
            <a:extLst>
              <a:ext uri="{FF2B5EF4-FFF2-40B4-BE49-F238E27FC236}">
                <a16:creationId xmlns:a16="http://schemas.microsoft.com/office/drawing/2014/main" id="{3FEC7236-9120-44CC-AF28-18BFC362B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090" y="4809888"/>
            <a:ext cx="1667607" cy="114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Bocadillo: ovalado 11">
            <a:extLst>
              <a:ext uri="{FF2B5EF4-FFF2-40B4-BE49-F238E27FC236}">
                <a16:creationId xmlns:a16="http://schemas.microsoft.com/office/drawing/2014/main" id="{737225A8-4853-40B7-88B1-856CF8BB795E}"/>
              </a:ext>
            </a:extLst>
          </p:cNvPr>
          <p:cNvSpPr/>
          <p:nvPr/>
        </p:nvSpPr>
        <p:spPr>
          <a:xfrm>
            <a:off x="5486401" y="3101241"/>
            <a:ext cx="2391508" cy="1403252"/>
          </a:xfrm>
          <a:prstGeom prst="wedgeEllipseCallout">
            <a:avLst>
              <a:gd name="adj1" fmla="val 13995"/>
              <a:gd name="adj2" fmla="val 735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146D712-4514-486D-975E-5FC081EE72A6}"/>
              </a:ext>
            </a:extLst>
          </p:cNvPr>
          <p:cNvSpPr txBox="1"/>
          <p:nvPr/>
        </p:nvSpPr>
        <p:spPr>
          <a:xfrm>
            <a:off x="5727310" y="3396565"/>
            <a:ext cx="2924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¿Y quién los media?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239976B-F254-4788-91A9-454F1F700EC6}"/>
              </a:ext>
            </a:extLst>
          </p:cNvPr>
          <p:cNvSpPr txBox="1"/>
          <p:nvPr/>
        </p:nvSpPr>
        <p:spPr>
          <a:xfrm>
            <a:off x="9003324" y="3572034"/>
            <a:ext cx="2936338" cy="461665"/>
          </a:xfrm>
          <a:prstGeom prst="rect">
            <a:avLst/>
          </a:prstGeom>
          <a:noFill/>
          <a:ln w="22225" cap="rnd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LOS PADRES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DB90504E-F916-46DA-8B6F-5171DA241784}"/>
              </a:ext>
            </a:extLst>
          </p:cNvPr>
          <p:cNvCxnSpPr/>
          <p:nvPr/>
        </p:nvCxnSpPr>
        <p:spPr>
          <a:xfrm>
            <a:off x="8187397" y="3812063"/>
            <a:ext cx="618978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448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AAA7413-BA8B-4681-B55F-5E088E9927CC}"/>
              </a:ext>
            </a:extLst>
          </p:cNvPr>
          <p:cNvSpPr txBox="1"/>
          <p:nvPr/>
        </p:nvSpPr>
        <p:spPr>
          <a:xfrm>
            <a:off x="253218" y="422031"/>
            <a:ext cx="8201465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>
                <a:solidFill>
                  <a:schemeClr val="bg1"/>
                </a:solidFill>
                <a:latin typeface="Arial Black" panose="020B0A04020102020204" pitchFamily="34" charset="0"/>
              </a:rPr>
              <a:t>¿CÓMO FOMENTO UN DESARROLLO POSITIVO EN MI HIJO Y/O HIJA EN ESTE MOMENTO DE CRISIS?</a:t>
            </a:r>
          </a:p>
        </p:txBody>
      </p:sp>
      <p:pic>
        <p:nvPicPr>
          <p:cNvPr id="3076" name="Picture 4" descr="La Evolución Del Hombre. El Progreso De La Silueta De Desarrollo ...">
            <a:extLst>
              <a:ext uri="{FF2B5EF4-FFF2-40B4-BE49-F238E27FC236}">
                <a16:creationId xmlns:a16="http://schemas.microsoft.com/office/drawing/2014/main" id="{F133FB3B-0E88-418D-8717-A25D10AE2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226" y="411684"/>
            <a:ext cx="3371556" cy="164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EEFF701-AA1E-444C-BA5D-DB5D6256E2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9833169"/>
              </p:ext>
            </p:extLst>
          </p:nvPr>
        </p:nvGraphicFramePr>
        <p:xfrm>
          <a:off x="936978" y="1566333"/>
          <a:ext cx="1044222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0570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93A8768C-66E3-4864-A55A-920EE6EEB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78" y="0"/>
            <a:ext cx="7709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17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85D7ECA-E5B7-4C65-BC54-094DB82C1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600"/>
            <a:ext cx="6547671" cy="64623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8B250AB-7EBC-4507-81B1-EACC2748A0B8}"/>
              </a:ext>
            </a:extLst>
          </p:cNvPr>
          <p:cNvSpPr txBox="1"/>
          <p:nvPr/>
        </p:nvSpPr>
        <p:spPr>
          <a:xfrm>
            <a:off x="5824025" y="629529"/>
            <a:ext cx="6227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Porque producen estabilidad y seguridad de lo que debe ocurrir diariamente.</a:t>
            </a:r>
          </a:p>
          <a:p>
            <a:pPr algn="just"/>
            <a:r>
              <a:rPr lang="es-E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Permite contener la ansiedad y angustia.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E77A0E-C5F9-4E19-B89F-BA0B265696DA}"/>
              </a:ext>
            </a:extLst>
          </p:cNvPr>
          <p:cNvSpPr txBox="1"/>
          <p:nvPr/>
        </p:nvSpPr>
        <p:spPr>
          <a:xfrm>
            <a:off x="3376246" y="1856936"/>
            <a:ext cx="7469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¿Qué rutinas son las más importantes de mantener en este periodo?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8ABB549-297F-4349-9E5C-D98956570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26" y="2264898"/>
            <a:ext cx="3322146" cy="4455502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24F9C1D1-E9DC-457C-82A1-2DBCB433AD86}"/>
              </a:ext>
            </a:extLst>
          </p:cNvPr>
          <p:cNvSpPr/>
          <p:nvPr/>
        </p:nvSpPr>
        <p:spPr>
          <a:xfrm>
            <a:off x="6096000" y="2295318"/>
            <a:ext cx="2208628" cy="13645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7D5E68C-686A-43DE-BF72-DF0293671C9D}"/>
              </a:ext>
            </a:extLst>
          </p:cNvPr>
          <p:cNvSpPr txBox="1"/>
          <p:nvPr/>
        </p:nvSpPr>
        <p:spPr>
          <a:xfrm>
            <a:off x="6361117" y="2616591"/>
            <a:ext cx="1943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Dormir mínimo 8 a 9 horas diarias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2E891F80-AA73-4DE2-8296-FF6E24F08B6A}"/>
              </a:ext>
            </a:extLst>
          </p:cNvPr>
          <p:cNvSpPr/>
          <p:nvPr/>
        </p:nvSpPr>
        <p:spPr>
          <a:xfrm>
            <a:off x="9609493" y="3262922"/>
            <a:ext cx="2208628" cy="13645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03A435A-1BF0-41E7-9049-24817F877A84}"/>
              </a:ext>
            </a:extLst>
          </p:cNvPr>
          <p:cNvSpPr txBox="1"/>
          <p:nvPr/>
        </p:nvSpPr>
        <p:spPr>
          <a:xfrm>
            <a:off x="9874610" y="3368910"/>
            <a:ext cx="1943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Mínimo 3 comidas al día en un horario establecido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6AD75157-8887-4EB4-8071-2C2C8A39C27C}"/>
              </a:ext>
            </a:extLst>
          </p:cNvPr>
          <p:cNvCxnSpPr>
            <a:cxnSpLocks/>
          </p:cNvCxnSpPr>
          <p:nvPr/>
        </p:nvCxnSpPr>
        <p:spPr>
          <a:xfrm>
            <a:off x="3362178" y="2907262"/>
            <a:ext cx="2733822" cy="36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1FA36AAA-456F-44E1-A068-458E3EB5D0FD}"/>
              </a:ext>
            </a:extLst>
          </p:cNvPr>
          <p:cNvCxnSpPr>
            <a:cxnSpLocks/>
          </p:cNvCxnSpPr>
          <p:nvPr/>
        </p:nvCxnSpPr>
        <p:spPr>
          <a:xfrm>
            <a:off x="3887372" y="4132774"/>
            <a:ext cx="56234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e 15">
            <a:extLst>
              <a:ext uri="{FF2B5EF4-FFF2-40B4-BE49-F238E27FC236}">
                <a16:creationId xmlns:a16="http://schemas.microsoft.com/office/drawing/2014/main" id="{74274A59-0C8B-4253-8A4D-9172253A0EC7}"/>
              </a:ext>
            </a:extLst>
          </p:cNvPr>
          <p:cNvSpPr/>
          <p:nvPr/>
        </p:nvSpPr>
        <p:spPr>
          <a:xfrm>
            <a:off x="6096000" y="4468872"/>
            <a:ext cx="2208628" cy="13645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9BE54B6-FB41-41FA-A96E-EBCDC1FCBEC8}"/>
              </a:ext>
            </a:extLst>
          </p:cNvPr>
          <p:cNvSpPr txBox="1"/>
          <p:nvPr/>
        </p:nvSpPr>
        <p:spPr>
          <a:xfrm>
            <a:off x="6158762" y="4952284"/>
            <a:ext cx="2083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Espacios de ocio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F2C3EE30-0CB8-4908-8B11-1028AE045F96}"/>
              </a:ext>
            </a:extLst>
          </p:cNvPr>
          <p:cNvCxnSpPr>
            <a:cxnSpLocks/>
          </p:cNvCxnSpPr>
          <p:nvPr/>
        </p:nvCxnSpPr>
        <p:spPr>
          <a:xfrm>
            <a:off x="3687537" y="5104726"/>
            <a:ext cx="2733822" cy="280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>
            <a:extLst>
              <a:ext uri="{FF2B5EF4-FFF2-40B4-BE49-F238E27FC236}">
                <a16:creationId xmlns:a16="http://schemas.microsoft.com/office/drawing/2014/main" id="{17885DF7-FE73-4BC7-9FB5-F501CCB9340C}"/>
              </a:ext>
            </a:extLst>
          </p:cNvPr>
          <p:cNvSpPr/>
          <p:nvPr/>
        </p:nvSpPr>
        <p:spPr>
          <a:xfrm>
            <a:off x="9528885" y="5355833"/>
            <a:ext cx="2208628" cy="13645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0792A4E-360F-4DD2-817B-8B2156557710}"/>
              </a:ext>
            </a:extLst>
          </p:cNvPr>
          <p:cNvSpPr txBox="1"/>
          <p:nvPr/>
        </p:nvSpPr>
        <p:spPr>
          <a:xfrm>
            <a:off x="9874610" y="5576451"/>
            <a:ext cx="2083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Realizar  actividades escolares</a:t>
            </a: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EFD4F198-1770-40F4-8106-2494D1FCA7FF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3376246" y="6038116"/>
            <a:ext cx="61526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217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FF44A4D-FE17-491E-B93C-741126FC6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51" y="446088"/>
            <a:ext cx="3639526" cy="1618396"/>
          </a:xfrm>
        </p:spPr>
        <p:txBody>
          <a:bodyPr/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¿Es realmente necesario que mi hijo(a) haga las tareas del colegio y participe de las clases si estamos en pandemia?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C777A5A-CC3D-4FAA-8CCF-3A7827DEF8AC}"/>
              </a:ext>
            </a:extLst>
          </p:cNvPr>
          <p:cNvSpPr/>
          <p:nvPr/>
        </p:nvSpPr>
        <p:spPr>
          <a:xfrm>
            <a:off x="0" y="2482594"/>
            <a:ext cx="12112978" cy="4375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CB29023-C9CE-42E2-A810-6ECEA06B76D6}"/>
              </a:ext>
            </a:extLst>
          </p:cNvPr>
          <p:cNvSpPr txBox="1"/>
          <p:nvPr/>
        </p:nvSpPr>
        <p:spPr>
          <a:xfrm>
            <a:off x="322423" y="2482594"/>
            <a:ext cx="11259978" cy="4498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Contribuye al bienestar emocional y psicosocial del estudiante.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Otorga significado y propósito a las actividades.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la cotidianeidad.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da continuidad a la “vida normal”.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mantiene conectados con sus pares, profesores y referentes significativos.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aprendizajes formales fomenta el desarrollo cognitivo, emocional y social que le permitirá enfrentarse a la presente y a futuras situaciones de estrés.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mantenerse al día con los conocimientos prevenimos futuras frustraciones producto de un retraso académico.</a:t>
            </a:r>
          </a:p>
        </p:txBody>
      </p:sp>
      <p:pic>
        <p:nvPicPr>
          <p:cNvPr id="6146" name="Picture 2" descr="Aulas Virtuales Google Gratis! - Colegios – Tecnología para ...">
            <a:extLst>
              <a:ext uri="{FF2B5EF4-FFF2-40B4-BE49-F238E27FC236}">
                <a16:creationId xmlns:a16="http://schemas.microsoft.com/office/drawing/2014/main" id="{01DAD0F8-F4DC-43D8-9363-AE8A6FC9B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A5D4FE"/>
              </a:clrFrom>
              <a:clrTo>
                <a:srgbClr val="A5D4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8584"/>
            <a:ext cx="3357489" cy="19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710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873733E-BED5-4FD4-82E7-C6E3B97AB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NO OLVIDE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6EBBEE5-EACC-4BCB-A951-B9F0AFE5E54A}"/>
              </a:ext>
            </a:extLst>
          </p:cNvPr>
          <p:cNvSpPr txBox="1"/>
          <p:nvPr/>
        </p:nvSpPr>
        <p:spPr>
          <a:xfrm>
            <a:off x="196948" y="2194561"/>
            <a:ext cx="11432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El bienestar emocional de nuestros hijos/as está absolutamente ligado al desarrollo físico, social y cognitivo. Dejar de lado alguna de ellas podría afectar la expresión, comprensión  y  canalización positiva de emociones, llevando a problemas de salud mental.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6602192-CA9D-46A7-BA76-50E40A3DCBA4}"/>
              </a:ext>
            </a:extLst>
          </p:cNvPr>
          <p:cNvSpPr txBox="1"/>
          <p:nvPr/>
        </p:nvSpPr>
        <p:spPr>
          <a:xfrm>
            <a:off x="309489" y="4332849"/>
            <a:ext cx="11432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Es natural en este contexto, que sus hijos e hijas se frustren al no comprender nuevos contenidos, cuando eso ocurra sugiérale tomarse unos minutos para tranquilizarse y despejar la mente, para después retomar la actividad.</a:t>
            </a:r>
          </a:p>
        </p:txBody>
      </p:sp>
    </p:spTree>
    <p:extLst>
      <p:ext uri="{BB962C8B-B14F-4D97-AF65-F5344CB8AC3E}">
        <p14:creationId xmlns:p14="http://schemas.microsoft.com/office/powerpoint/2010/main" val="4095083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Ci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TM03457503[[fn=Citable]]</Template>
  <TotalTime>3049</TotalTime>
  <Words>402</Words>
  <Application>Microsoft Office PowerPoint</Application>
  <PresentationFormat>Panorámica</PresentationFormat>
  <Paragraphs>53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Century Gothic</vt:lpstr>
      <vt:lpstr>Wingdings 2</vt:lpstr>
      <vt:lpstr>Citable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¿Es realmente necesario que mi hijo(a) haga las tareas del colegio y participe de las clases si estamos en pandemia?</vt:lpstr>
      <vt:lpstr>NO OLVIDE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Profesores</dc:creator>
  <cp:lastModifiedBy>Cote</cp:lastModifiedBy>
  <cp:revision>43</cp:revision>
  <dcterms:created xsi:type="dcterms:W3CDTF">2020-03-17T14:56:09Z</dcterms:created>
  <dcterms:modified xsi:type="dcterms:W3CDTF">2020-07-05T00:56:12Z</dcterms:modified>
</cp:coreProperties>
</file>